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3"/>
  </p:sldMasterIdLst>
  <p:notesMasterIdLst>
    <p:notesMasterId r:id="rId18"/>
  </p:notesMasterIdLst>
  <p:sldIdLst>
    <p:sldId id="257" r:id="rId4"/>
    <p:sldId id="258" r:id="rId5"/>
    <p:sldId id="266" r:id="rId6"/>
    <p:sldId id="260" r:id="rId7"/>
    <p:sldId id="261" r:id="rId8"/>
    <p:sldId id="267" r:id="rId9"/>
    <p:sldId id="268" r:id="rId10"/>
    <p:sldId id="269" r:id="rId11"/>
    <p:sldId id="270" r:id="rId12"/>
    <p:sldId id="259" r:id="rId13"/>
    <p:sldId id="262" r:id="rId14"/>
    <p:sldId id="263" r:id="rId15"/>
    <p:sldId id="264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374"/>
    <a:srgbClr val="0041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559CAD-C9E1-405E-BC96-0EE768E0439B}" v="35" dt="2024-11-13T16:18:30.5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4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1AC6AA0-939C-4109-965B-D5D8A51A564C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363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191" y="2830068"/>
            <a:ext cx="1197864" cy="1197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96895" y="2678442"/>
            <a:ext cx="3927642" cy="354430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Autorul prezentării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596896" y="3429000"/>
            <a:ext cx="3950208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11" y="2811780"/>
            <a:ext cx="1234440" cy="123444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598953" y="3723695"/>
            <a:ext cx="39460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Computational Thinking</a:t>
            </a:r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8" y="1369306"/>
            <a:ext cx="8741664" cy="916185"/>
          </a:xfr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Titlul prezentării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96918D-AF50-4378-9F46-10F8D870345E}" type="datetime1">
              <a:rPr lang="en-US" smtClean="0"/>
              <a:t>11/15/2024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980303"/>
            <a:ext cx="8741664" cy="313075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6" y="4283676"/>
            <a:ext cx="8741664" cy="1911178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1B2F8B-DAFE-4613-8178-42FF53221CBC}" type="datetime1">
              <a:rPr lang="en-US" smtClean="0"/>
              <a:t>11/15/2024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276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 complex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58" y="911942"/>
            <a:ext cx="8741664" cy="2992904"/>
          </a:xfrm>
        </p:spPr>
        <p:txBody>
          <a:bodyPr anchor="ctr"/>
          <a:lstStyle>
            <a:lvl1pPr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87745" y="4038121"/>
            <a:ext cx="874166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5" y="4733580"/>
            <a:ext cx="874166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2AD802-55C1-45FC-9AC9-521FAD9F607A}" type="datetime1">
              <a:rPr lang="en-US" smtClean="0"/>
              <a:t>11/15/2024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75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Titlu secțiune nouă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Descriere secțiune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B29B2E-114B-4053-86F0-A402057E9421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C98F3E-723A-4C83-8704-B8A57281B56A}" type="datetime1">
              <a:rPr lang="en-US" smtClean="0"/>
              <a:t>11/15/2024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Str.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Kog</a:t>
            </a: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ălniceanu nr. 1 </a:t>
            </a:r>
          </a:p>
          <a:p>
            <a:pPr lvl="0" algn="ctr"/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5" y="2658297"/>
            <a:ext cx="4048992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FACULTATEA DE MATEMATICĂ ȘI INFORMATICĂ</a:t>
            </a:r>
          </a:p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UNIVERSITATEA BABEȘ-BOLYAI</a:t>
            </a:r>
            <a:endParaRPr lang="en-US" sz="1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blipFill dpi="0" rotWithShape="1">
          <a:blip r:embed="rId2">
            <a:alphaModFix amt="9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3891566"/>
            <a:ext cx="5954066" cy="1194650"/>
          </a:xfr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 err="1"/>
              <a:t>Titlu</a:t>
            </a:r>
            <a:r>
              <a:rPr lang="en-US" dirty="0"/>
              <a:t> sec</a:t>
            </a:r>
            <a:r>
              <a:rPr lang="ro-RO" dirty="0"/>
              <a:t>țiune nouă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27870" y="5419782"/>
            <a:ext cx="5954066" cy="617822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2400" b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Subtitlu secțiune nouă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102692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28024"/>
            <a:ext cx="1949335" cy="194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FDA29EC-E924-41A3-B5BE-5D0670F22716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AADCF-EB19-455B-BD58-E7E620490F64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F68D6A-48B6-4CD5-A684-04AAD272DA69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45CEDF-6B39-4773-9E6A-C6BA65DB4B8E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itlu si Continu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0" y="987426"/>
            <a:ext cx="5042425" cy="51252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59FE91-8333-4547-8501-BA7A2E28790A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Imag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5042425" cy="5125243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12932D-E3A9-442E-A26D-21A4F30FC41A}" type="datetime1">
              <a:rPr lang="en-US" smtClean="0"/>
              <a:t>11/15/2024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71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7CBF6060-4C2B-4509-BCF7-2CC9DB7F703F}" type="datetime1">
              <a:rPr lang="en-US" smtClean="0"/>
              <a:pPr/>
              <a:t>11/15/2024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5" r:id="rId16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[Team name]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Title </a:t>
            </a:r>
          </a:p>
        </p:txBody>
      </p:sp>
    </p:spTree>
    <p:extLst>
      <p:ext uri="{BB962C8B-B14F-4D97-AF65-F5344CB8AC3E}">
        <p14:creationId xmlns:p14="http://schemas.microsoft.com/office/powerpoint/2010/main" val="281009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03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9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/>
              <a:t>References</a:t>
            </a:r>
          </a:p>
          <a:p>
            <a:pPr lvl="0"/>
            <a:r>
              <a:rPr lang="en-US" sz="2000" dirty="0"/>
              <a:t>Documentations</a:t>
            </a:r>
          </a:p>
          <a:p>
            <a:pPr lvl="0"/>
            <a:endParaRPr lang="ro-RO" sz="2000" dirty="0"/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E534-1DF4-DEFC-9393-E0CFE18AF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 plan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91F32-FB47-AE29-CC41-44B05CA65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F65DD-4DF2-B930-8AFA-B94901B7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6CA23-E069-10C1-E462-825C2E89D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96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A8F8-B8D7-F403-140C-820BBC8B5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53" y="3428999"/>
            <a:ext cx="1934089" cy="781493"/>
          </a:xfrm>
        </p:spPr>
        <p:txBody>
          <a:bodyPr/>
          <a:lstStyle/>
          <a:p>
            <a:r>
              <a:rPr lang="en-US" dirty="0"/>
              <a:t>Questions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CDEA7-4F44-7E2B-0C5B-515926602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C5BDC-2794-8B6D-03DD-71179173C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808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Team’s members and their affiliation (section)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altLang="en-US" sz="2200" dirty="0">
                <a:solidFill>
                  <a:srgbClr val="00B050"/>
                </a:solidFill>
              </a:rPr>
              <a:t>We </a:t>
            </a:r>
            <a:r>
              <a:rPr lang="en-GB" altLang="en-US" sz="2200" dirty="0" err="1">
                <a:solidFill>
                  <a:srgbClr val="00B050"/>
                </a:solidFill>
              </a:rPr>
              <a:t>recommendd</a:t>
            </a:r>
            <a:r>
              <a:rPr lang="en-GB" altLang="en-US" sz="2200" dirty="0">
                <a:solidFill>
                  <a:srgbClr val="00B050"/>
                </a:solidFill>
              </a:rPr>
              <a:t> working in a team of 2 members</a:t>
            </a:r>
            <a:endParaRPr lang="en-US" altLang="en-US" sz="2200" dirty="0">
              <a:solidFill>
                <a:srgbClr val="00B05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91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or Project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please comes up with an idea based on your domain activity</a:t>
            </a:r>
          </a:p>
          <a:p>
            <a:r>
              <a:rPr lang="en-US" dirty="0"/>
              <a:t>Plans 4 iterations (every two weeks )</a:t>
            </a:r>
          </a:p>
          <a:p>
            <a:pPr lvl="1"/>
            <a:r>
              <a:rPr lang="en-GB" dirty="0"/>
              <a:t>Ex. Depending on your python programming background, the first iteration could be based on searching, filtering and sorting on a list elements – (concepts discussed in weeks 5-6) (Iteration 1 - Week 7)</a:t>
            </a:r>
            <a:endParaRPr lang="ro-RO" dirty="0"/>
          </a:p>
          <a:p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96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/>
              <a:t>Why choosing this topic? </a:t>
            </a:r>
          </a:p>
          <a:p>
            <a:pPr lvl="0"/>
            <a:r>
              <a:rPr lang="en-US" sz="2000" dirty="0"/>
              <a:t>Why is it relevant for you?</a:t>
            </a:r>
          </a:p>
          <a:p>
            <a:pPr lvl="0"/>
            <a:endParaRPr lang="en-US" sz="2000" dirty="0"/>
          </a:p>
          <a:p>
            <a:pPr lvl="0"/>
            <a:r>
              <a:rPr lang="en-US" sz="2000" dirty="0">
                <a:solidFill>
                  <a:srgbClr val="FF0000"/>
                </a:solidFill>
              </a:rPr>
              <a:t>This slide will be completed at the end of the semester!</a:t>
            </a:r>
            <a:endParaRPr lang="ro-RO" sz="2000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4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200" dirty="0"/>
              <a:t>Identify the main features, refine them and plan 4 iterations (1 iteration every two weeks).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59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21" y="855589"/>
            <a:ext cx="8737394" cy="769383"/>
          </a:xfrm>
        </p:spPr>
        <p:txBody>
          <a:bodyPr/>
          <a:lstStyle/>
          <a:p>
            <a:r>
              <a:rPr lang="en-US" dirty="0"/>
              <a:t>Iteration 1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Remark: </a:t>
            </a:r>
            <a:r>
              <a:rPr lang="en-GB" dirty="0"/>
              <a:t>Using the demo_prj.py file as an example, define functionalities for the first iteration of your project. Define the entities from the chosen project and implement the basic operations for a list of entities: searching, filtering, sorting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106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2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7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3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24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44E9-73CE-A447-DCA2-A9CBE2C9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4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5A35B-F6CA-45D6-BD9F-9620ACE3D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30BB-4579-0278-B4EA-E5914169B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11/15/2024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AC9FF3-1E9E-C558-3E21-9938FFE4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238097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016ADA1DFAFA48AF65F94B16AE3FC6" ma:contentTypeVersion="4" ma:contentTypeDescription="Create a new document." ma:contentTypeScope="" ma:versionID="87b9f239da57ca4829eb87031d4f8963">
  <xsd:schema xmlns:xsd="http://www.w3.org/2001/XMLSchema" xmlns:xs="http://www.w3.org/2001/XMLSchema" xmlns:p="http://schemas.microsoft.com/office/2006/metadata/properties" xmlns:ns2="8898434f-f057-42d5-bce4-0b5a9aca959f" targetNamespace="http://schemas.microsoft.com/office/2006/metadata/properties" ma:root="true" ma:fieldsID="a240b191b869dd57c6e65215a0d6e499" ns2:_="">
    <xsd:import namespace="8898434f-f057-42d5-bce4-0b5a9aca95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98434f-f057-42d5-bce4-0b5a9aca9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3677AA-B2E5-4BAB-B2E6-8118843E03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98434f-f057-42d5-bce4-0b5a9aca9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721F04-3AEE-4FE8-B235-121536E346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10714</TotalTime>
  <Words>255</Words>
  <Application>Microsoft Office PowerPoint</Application>
  <PresentationFormat>On-screen Show (4:3)</PresentationFormat>
  <Paragraphs>56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Slide cu continut text</vt:lpstr>
      <vt:lpstr>Project Title </vt:lpstr>
      <vt:lpstr>Team’s members and their affiliation (section)</vt:lpstr>
      <vt:lpstr>Problem statement or Project Description</vt:lpstr>
      <vt:lpstr>Motivation</vt:lpstr>
      <vt:lpstr>The main features of the project</vt:lpstr>
      <vt:lpstr>Iteration 1</vt:lpstr>
      <vt:lpstr>Iteration 2</vt:lpstr>
      <vt:lpstr>Iteration 3</vt:lpstr>
      <vt:lpstr>Iteration 4</vt:lpstr>
      <vt:lpstr>Technologies stack</vt:lpstr>
      <vt:lpstr>Challenges and Solutions</vt:lpstr>
      <vt:lpstr>Resources used</vt:lpstr>
      <vt:lpstr>Future development plan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Camelia-Aurelia Serban</cp:lastModifiedBy>
  <cp:revision>94</cp:revision>
  <dcterms:created xsi:type="dcterms:W3CDTF">2021-11-02T13:21:59Z</dcterms:created>
  <dcterms:modified xsi:type="dcterms:W3CDTF">2024-11-15T12:20:52Z</dcterms:modified>
</cp:coreProperties>
</file>

<file path=docProps/thumbnail.jpeg>
</file>